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57" r:id="rId4"/>
    <p:sldId id="262" r:id="rId5"/>
    <p:sldId id="258"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18D219B-8CE7-469C-9638-219A62F95BAC}" type="datetimeFigureOut">
              <a:rPr lang="en-US" smtClean="0"/>
              <a:t>2/23/2014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F555F31-386A-42BE-8C59-E2BF7A26F5F3}"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8D219B-8CE7-469C-9638-219A62F95BAC}" type="datetimeFigureOut">
              <a:rPr lang="en-US" smtClean="0"/>
              <a:t>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55F31-386A-42BE-8C59-E2BF7A26F5F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F555F31-386A-42BE-8C59-E2BF7A26F5F3}"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8D219B-8CE7-469C-9638-219A62F95BAC}" type="datetimeFigureOut">
              <a:rPr lang="en-US" smtClean="0"/>
              <a:t>2/23/2014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18D219B-8CE7-469C-9638-219A62F95BAC}" type="datetimeFigureOut">
              <a:rPr lang="en-US" smtClean="0"/>
              <a:t>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F555F31-386A-42BE-8C59-E2BF7A26F5F3}"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18D219B-8CE7-469C-9638-219A62F95BAC}" type="datetimeFigureOut">
              <a:rPr lang="en-US" smtClean="0"/>
              <a:t>2/23/2014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F555F31-386A-42BE-8C59-E2BF7A26F5F3}"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18D219B-8CE7-469C-9638-219A62F95BAC}" type="datetimeFigureOut">
              <a:rPr lang="en-US" smtClean="0"/>
              <a:t>2/23/2014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555F31-386A-42BE-8C59-E2BF7A26F5F3}"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18D219B-8CE7-469C-9638-219A62F95BAC}" type="datetimeFigureOut">
              <a:rPr lang="en-US" smtClean="0"/>
              <a:t>2/23/2014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F555F31-386A-42BE-8C59-E2BF7A26F5F3}"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8D219B-8CE7-469C-9638-219A62F95BAC}" type="datetimeFigureOut">
              <a:rPr lang="en-US" smtClean="0"/>
              <a:t>2/23/2014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F555F31-386A-42BE-8C59-E2BF7A26F5F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18D219B-8CE7-469C-9638-219A62F95BAC}" type="datetimeFigureOut">
              <a:rPr lang="en-US" smtClean="0"/>
              <a:t>2/23/2014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F555F31-386A-42BE-8C59-E2BF7A26F5F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F555F31-386A-42BE-8C59-E2BF7A26F5F3}"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18D219B-8CE7-469C-9638-219A62F95BAC}" type="datetimeFigureOut">
              <a:rPr lang="en-US" smtClean="0"/>
              <a:t>2/23/2014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F555F31-386A-42BE-8C59-E2BF7A26F5F3}"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18D219B-8CE7-469C-9638-219A62F95BAC}" type="datetimeFigureOut">
              <a:rPr lang="en-US" smtClean="0"/>
              <a:t>2/23/2014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18D219B-8CE7-469C-9638-219A62F95BAC}" type="datetimeFigureOut">
              <a:rPr lang="en-US" smtClean="0"/>
              <a:t>2/23/2014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F555F31-386A-42BE-8C59-E2BF7A26F5F3}"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2014 Semester 2</a:t>
            </a:r>
          </a:p>
          <a:p>
            <a:r>
              <a:rPr lang="en-US" dirty="0" smtClean="0"/>
              <a:t>Eric Duffy</a:t>
            </a:r>
            <a:endParaRPr lang="en-US" dirty="0"/>
          </a:p>
        </p:txBody>
      </p:sp>
      <p:sp>
        <p:nvSpPr>
          <p:cNvPr id="2" name="Title 1"/>
          <p:cNvSpPr>
            <a:spLocks noGrp="1"/>
          </p:cNvSpPr>
          <p:nvPr>
            <p:ph type="ctrTitle"/>
          </p:nvPr>
        </p:nvSpPr>
        <p:spPr/>
        <p:txBody>
          <a:bodyPr/>
          <a:lstStyle/>
          <a:p>
            <a:r>
              <a:rPr lang="en-US" dirty="0" smtClean="0"/>
              <a:t>News Media	</a:t>
            </a:r>
            <a:endParaRPr lang="en-US" dirty="0"/>
          </a:p>
        </p:txBody>
      </p:sp>
    </p:spTree>
    <p:extLst>
      <p:ext uri="{BB962C8B-B14F-4D97-AF65-F5344CB8AC3E}">
        <p14:creationId xmlns:p14="http://schemas.microsoft.com/office/powerpoint/2010/main" val="264370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News Media</a:t>
            </a:r>
            <a:endParaRPr lang="en-US" dirty="0"/>
          </a:p>
        </p:txBody>
      </p:sp>
      <p:sp>
        <p:nvSpPr>
          <p:cNvPr id="3" name="Content Placeholder 2"/>
          <p:cNvSpPr>
            <a:spLocks noGrp="1"/>
          </p:cNvSpPr>
          <p:nvPr>
            <p:ph sz="quarter" idx="1"/>
          </p:nvPr>
        </p:nvSpPr>
        <p:spPr/>
        <p:txBody>
          <a:bodyPr/>
          <a:lstStyle/>
          <a:p>
            <a:r>
              <a:rPr lang="en-US" dirty="0" smtClean="0"/>
              <a:t>According to the University, this semester News Media is supposed to help you prepare for the TEM-8.</a:t>
            </a:r>
          </a:p>
          <a:p>
            <a:r>
              <a:rPr lang="en-US" dirty="0" smtClean="0"/>
              <a:t>This means the class would consist of English news reports</a:t>
            </a:r>
          </a:p>
          <a:p>
            <a:pPr lvl="1"/>
            <a:r>
              <a:rPr lang="en-US" dirty="0" smtClean="0"/>
              <a:t>Followed by comprehension questions, class discussions, and/or quizzes</a:t>
            </a:r>
          </a:p>
          <a:p>
            <a:r>
              <a:rPr lang="en-US" dirty="0" smtClean="0"/>
              <a:t>In this sense, the class would be straight forward. Listening/watching various news reports</a:t>
            </a:r>
          </a:p>
        </p:txBody>
      </p:sp>
    </p:spTree>
    <p:extLst>
      <p:ext uri="{BB962C8B-B14F-4D97-AF65-F5344CB8AC3E}">
        <p14:creationId xmlns:p14="http://schemas.microsoft.com/office/powerpoint/2010/main" val="120333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Goal of this Class (last semester)</a:t>
            </a:r>
            <a:endParaRPr lang="en-US" dirty="0"/>
          </a:p>
        </p:txBody>
      </p:sp>
      <p:sp>
        <p:nvSpPr>
          <p:cNvPr id="3" name="Content Placeholder 2"/>
          <p:cNvSpPr>
            <a:spLocks noGrp="1"/>
          </p:cNvSpPr>
          <p:nvPr>
            <p:ph sz="quarter" idx="1"/>
          </p:nvPr>
        </p:nvSpPr>
        <p:spPr/>
        <p:txBody>
          <a:bodyPr>
            <a:normAutofit/>
          </a:bodyPr>
          <a:lstStyle/>
          <a:p>
            <a:r>
              <a:rPr lang="en-US" dirty="0"/>
              <a:t>The goal of this class (according to the University) is to make students </a:t>
            </a:r>
            <a:r>
              <a:rPr lang="en-US" dirty="0" smtClean="0"/>
              <a:t>aware </a:t>
            </a:r>
            <a:r>
              <a:rPr lang="en-US" dirty="0"/>
              <a:t>of the news, culture, and world ideas.</a:t>
            </a:r>
          </a:p>
          <a:p>
            <a:r>
              <a:rPr lang="en-US" dirty="0"/>
              <a:t>Therefore, this class uses videos, pictures, and academic research to express different views on news, culture, and how it affects society.</a:t>
            </a:r>
          </a:p>
          <a:p>
            <a:r>
              <a:rPr lang="en-US" dirty="0"/>
              <a:t>Furthermore, the class will explore the history of news, current types of news, and how we receive and respond to news in society</a:t>
            </a:r>
          </a:p>
          <a:p>
            <a:endParaRPr lang="en-US" dirty="0"/>
          </a:p>
        </p:txBody>
      </p:sp>
    </p:spTree>
    <p:extLst>
      <p:ext uri="{BB962C8B-B14F-4D97-AF65-F5344CB8AC3E}">
        <p14:creationId xmlns:p14="http://schemas.microsoft.com/office/powerpoint/2010/main" val="225902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this mean?</a:t>
            </a:r>
            <a:endParaRPr lang="en-US" dirty="0"/>
          </a:p>
        </p:txBody>
      </p:sp>
      <p:sp>
        <p:nvSpPr>
          <p:cNvPr id="3" name="Content Placeholder 2"/>
          <p:cNvSpPr>
            <a:spLocks noGrp="1"/>
          </p:cNvSpPr>
          <p:nvPr>
            <p:ph sz="quarter" idx="1"/>
          </p:nvPr>
        </p:nvSpPr>
        <p:spPr/>
        <p:txBody>
          <a:bodyPr/>
          <a:lstStyle/>
          <a:p>
            <a:r>
              <a:rPr lang="en-US" dirty="0" smtClean="0"/>
              <a:t>It is simple. What do you want? </a:t>
            </a:r>
          </a:p>
          <a:p>
            <a:r>
              <a:rPr lang="en-US" dirty="0" smtClean="0"/>
              <a:t>I will base the lessons off what the majority of students want</a:t>
            </a:r>
          </a:p>
          <a:p>
            <a:pPr lvl="1"/>
            <a:r>
              <a:rPr lang="en-US" dirty="0" smtClean="0"/>
              <a:t>If you want current news reports and comprehension/discussion we will do that</a:t>
            </a:r>
          </a:p>
          <a:p>
            <a:pPr lvl="1"/>
            <a:r>
              <a:rPr lang="en-US" dirty="0" smtClean="0"/>
              <a:t>If you want a similar class to last semester, we can do that (it had mixed reviews)</a:t>
            </a:r>
          </a:p>
          <a:p>
            <a:pPr lvl="1"/>
            <a:r>
              <a:rPr lang="en-US" dirty="0" smtClean="0"/>
              <a:t>If you want a hybrid (a combination) of both we can do that as well </a:t>
            </a:r>
          </a:p>
          <a:p>
            <a:r>
              <a:rPr lang="en-US" dirty="0" smtClean="0"/>
              <a:t>After class, go to the class website and fill in the survey and tell me what you prefer</a:t>
            </a:r>
            <a:endParaRPr lang="en-US" dirty="0"/>
          </a:p>
        </p:txBody>
      </p:sp>
    </p:spTree>
    <p:extLst>
      <p:ext uri="{BB962C8B-B14F-4D97-AF65-F5344CB8AC3E}">
        <p14:creationId xmlns:p14="http://schemas.microsoft.com/office/powerpoint/2010/main" val="259201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lnSpcReduction="10000"/>
          </a:bodyPr>
          <a:lstStyle/>
          <a:p>
            <a:r>
              <a:rPr lang="en-US" dirty="0"/>
              <a:t>I taught this class last semester. I understand you did not choose this class and to be honest that most of you do not want to be in this class</a:t>
            </a:r>
            <a:r>
              <a:rPr lang="en-US" dirty="0" smtClean="0"/>
              <a:t>.  </a:t>
            </a:r>
            <a:endParaRPr lang="en-US" dirty="0"/>
          </a:p>
          <a:p>
            <a:r>
              <a:rPr lang="en-US" dirty="0"/>
              <a:t>I also know that most of you don’t care about this subject and have little motivation to learn more about it. </a:t>
            </a:r>
          </a:p>
          <a:p>
            <a:r>
              <a:rPr lang="en-US" dirty="0"/>
              <a:t>So what? Well first sorry. I understand if you hate this class but just because you don’t like it doesn’t mean you can sit on your ass and play on your cell phone. You will be graded based on your participation so if you do nothing you will fail.</a:t>
            </a:r>
          </a:p>
          <a:p>
            <a:endParaRPr lang="en-US" dirty="0"/>
          </a:p>
        </p:txBody>
      </p:sp>
    </p:spTree>
    <p:extLst>
      <p:ext uri="{BB962C8B-B14F-4D97-AF65-F5344CB8AC3E}">
        <p14:creationId xmlns:p14="http://schemas.microsoft.com/office/powerpoint/2010/main" val="170850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a:t>Last semester over 10% of this class failed.  They failed because they failed to participate in class, failed to do work, and failed to pay attention. </a:t>
            </a:r>
          </a:p>
          <a:p>
            <a:r>
              <a:rPr lang="en-US" dirty="0"/>
              <a:t>Having said that please let me know what you want to do in this class. If you think a certain topic would be interesting, or a video or article may be useful, TELL ME. </a:t>
            </a:r>
          </a:p>
          <a:p>
            <a:r>
              <a:rPr lang="en-US" dirty="0"/>
              <a:t>I want you to enjoy this class. I have no problem adjusting the lessons to present topics which you will enjoy and find interesting. </a:t>
            </a:r>
          </a:p>
          <a:p>
            <a:r>
              <a:rPr lang="en-US" dirty="0"/>
              <a:t>So please go to the class website and use the survey to enter what topics, lessons, and ideas you want to talk about this semester. </a:t>
            </a:r>
          </a:p>
          <a:p>
            <a:endParaRPr lang="en-US" dirty="0"/>
          </a:p>
        </p:txBody>
      </p:sp>
    </p:spTree>
    <p:extLst>
      <p:ext uri="{BB962C8B-B14F-4D97-AF65-F5344CB8AC3E}">
        <p14:creationId xmlns:p14="http://schemas.microsoft.com/office/powerpoint/2010/main" val="137234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sz="quarter" idx="1"/>
          </p:nvPr>
        </p:nvSpPr>
        <p:spPr/>
        <p:txBody>
          <a:bodyPr/>
          <a:lstStyle/>
          <a:p>
            <a:r>
              <a:rPr lang="en-US" dirty="0" smtClean="0"/>
              <a:t>We are going to watch news broadcast from American news channels.</a:t>
            </a:r>
          </a:p>
          <a:p>
            <a:r>
              <a:rPr lang="en-US" dirty="0" smtClean="0"/>
              <a:t>Your homework will be based off these broadcasts, so pay attention and take </a:t>
            </a:r>
            <a:r>
              <a:rPr lang="en-US" dirty="0" smtClean="0"/>
              <a:t>notes</a:t>
            </a:r>
          </a:p>
          <a:p>
            <a:r>
              <a:rPr lang="en-US" dirty="0" smtClean="0"/>
              <a:t>After everyone has filled out the surveys, I will begin to construct the weekly lesson plans (based off what you requested)</a:t>
            </a:r>
          </a:p>
          <a:p>
            <a:r>
              <a:rPr lang="en-US" dirty="0" smtClean="0"/>
              <a:t>All </a:t>
            </a:r>
            <a:r>
              <a:rPr lang="en-US" dirty="0" err="1" smtClean="0"/>
              <a:t>ppts</a:t>
            </a:r>
            <a:r>
              <a:rPr lang="en-US" dirty="0"/>
              <a:t> </a:t>
            </a:r>
            <a:r>
              <a:rPr lang="en-US" dirty="0" smtClean="0"/>
              <a:t>(and hopefully videos) will be posted on the website for your </a:t>
            </a:r>
            <a:r>
              <a:rPr lang="en-US" dirty="0" err="1" smtClean="0"/>
              <a:t>convience</a:t>
            </a:r>
            <a:r>
              <a:rPr lang="en-US" smtClean="0"/>
              <a:t>. </a:t>
            </a:r>
            <a:endParaRPr lang="en-US" dirty="0"/>
          </a:p>
        </p:txBody>
      </p:sp>
    </p:spTree>
    <p:extLst>
      <p:ext uri="{BB962C8B-B14F-4D97-AF65-F5344CB8AC3E}">
        <p14:creationId xmlns:p14="http://schemas.microsoft.com/office/powerpoint/2010/main" val="229805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TotalTime>
  <Words>546</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Civic</vt:lpstr>
      <vt:lpstr>News Media </vt:lpstr>
      <vt:lpstr>What is News Media</vt:lpstr>
      <vt:lpstr>The Goal of this Class (last semester)</vt:lpstr>
      <vt:lpstr>What does this mean?</vt:lpstr>
      <vt:lpstr>PowerPoint Presentation</vt:lpstr>
      <vt:lpstr>PowerPoint Presentation</vt:lpstr>
      <vt:lpstr>Today</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 Media </dc:title>
  <dc:creator>eduffy25</dc:creator>
  <cp:lastModifiedBy>eduffy25</cp:lastModifiedBy>
  <cp:revision>3</cp:revision>
  <dcterms:created xsi:type="dcterms:W3CDTF">2014-02-20T12:03:52Z</dcterms:created>
  <dcterms:modified xsi:type="dcterms:W3CDTF">2014-02-23T08:35:04Z</dcterms:modified>
</cp:coreProperties>
</file>